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26/01/2011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26/01/2011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26/01/2011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26/01/2011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26/01/2011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26/01/2011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3008313" cy="1025782"/>
          </a:xfrm>
        </p:spPr>
        <p:txBody>
          <a:bodyPr>
            <a:normAutofit/>
          </a:bodyPr>
          <a:lstStyle/>
          <a:p>
            <a:r>
              <a:rPr lang="it-IT" sz="1600" dirty="0" smtClean="0">
                <a:solidFill>
                  <a:srgbClr val="0070C0"/>
                </a:solidFill>
              </a:rPr>
              <a:t>                      Associazione</a:t>
            </a:r>
            <a:br>
              <a:rPr lang="it-IT" sz="1600" dirty="0" smtClean="0">
                <a:solidFill>
                  <a:srgbClr val="0070C0"/>
                </a:solidFill>
              </a:rPr>
            </a:br>
            <a:r>
              <a:rPr lang="it-IT" sz="1600" dirty="0" smtClean="0">
                <a:solidFill>
                  <a:srgbClr val="0070C0"/>
                </a:solidFill>
              </a:rPr>
              <a:t>                      Sindrome X Fragile  </a:t>
            </a:r>
            <a:br>
              <a:rPr lang="it-IT" sz="1600" dirty="0" smtClean="0">
                <a:solidFill>
                  <a:srgbClr val="0070C0"/>
                </a:solidFill>
              </a:rPr>
            </a:br>
            <a:r>
              <a:rPr lang="it-IT" sz="1600" dirty="0" smtClean="0">
                <a:solidFill>
                  <a:srgbClr val="0070C0"/>
                </a:solidFill>
              </a:rPr>
              <a:t>                      Puglia</a:t>
            </a:r>
            <a:endParaRPr lang="it-IT" sz="1600" dirty="0">
              <a:solidFill>
                <a:srgbClr val="0070C0"/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idx="2"/>
          </p:nvPr>
        </p:nvSpPr>
        <p:spPr>
          <a:xfrm>
            <a:off x="457201" y="1435100"/>
            <a:ext cx="2971792" cy="4779981"/>
          </a:xfrm>
        </p:spPr>
        <p:txBody>
          <a:bodyPr>
            <a:normAutofit/>
          </a:bodyPr>
          <a:lstStyle/>
          <a:p>
            <a:pPr algn="ctr"/>
            <a:r>
              <a:rPr lang="it-IT" i="1" dirty="0" smtClean="0">
                <a:solidFill>
                  <a:srgbClr val="0070C0"/>
                </a:solidFill>
              </a:rPr>
              <a:t>“Mi hai insegnato cos'è la pazienza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il saper attendere senza ansia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senza grandi aspettative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giorno per giorno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gustando piccoli momenti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I tuoi gesti lenti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l'impegno e la fatica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di un semplice movimento..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Non potrei immaginarti diverso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Tu sei tu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così come sei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Un piccolo grande uomo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Tu sei perfetto così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Non ti vorrei diverso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Ciò che vorrei cambiare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è solo il mondo che ci gira intorno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che continua ad avere troppa fretta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che non si sofferma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che non sa capire altri linguaggi</a:t>
            </a:r>
            <a:br>
              <a:rPr lang="it-IT" i="1" dirty="0" smtClean="0">
                <a:solidFill>
                  <a:srgbClr val="0070C0"/>
                </a:solidFill>
              </a:rPr>
            </a:br>
            <a:r>
              <a:rPr lang="it-IT" i="1" dirty="0" smtClean="0">
                <a:solidFill>
                  <a:srgbClr val="0070C0"/>
                </a:solidFill>
              </a:rPr>
              <a:t>che non sa vedere oltre”.</a:t>
            </a:r>
          </a:p>
          <a:p>
            <a:pPr algn="ctr"/>
            <a:endParaRPr lang="it-IT" i="1" dirty="0" smtClean="0">
              <a:solidFill>
                <a:srgbClr val="0070C0"/>
              </a:solidFill>
            </a:endParaRPr>
          </a:p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ln>
            <a:noFill/>
          </a:ln>
        </p:spPr>
        <p:style>
          <a:lnRef idx="2">
            <a:schemeClr val="accent1"/>
          </a:lnRef>
          <a:fillRef idx="100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numCol="2">
            <a:normAutofit fontScale="85000" lnSpcReduction="20000"/>
          </a:bodyPr>
          <a:lstStyle/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Ore 17.00                                              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Accoglienza degli invitati</a:t>
            </a:r>
          </a:p>
          <a:p>
            <a:pPr>
              <a:buNone/>
            </a:pPr>
            <a:endParaRPr lang="it-IT" sz="14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Ore 17.15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Saluto dell’ Avv. F.C. Spina 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Sindaco di Bisceglie </a:t>
            </a:r>
          </a:p>
          <a:p>
            <a:pPr>
              <a:buNone/>
            </a:pPr>
            <a:endParaRPr lang="it-IT" sz="14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Ore 17.30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Apertura dei lavori con il sig. 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P. Taccarelli Presidente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dell’Associazione 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Sindrome X Fragile Puglia </a:t>
            </a:r>
          </a:p>
          <a:p>
            <a:pPr>
              <a:buNone/>
            </a:pPr>
            <a:endParaRPr lang="it-IT" sz="14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Ore 17.45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Dott.ssa  L. Morciano del  Servizio 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di Genetica Medica Azienda 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Ospedaliera Card. “G. Panico” 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di Tricase</a:t>
            </a:r>
          </a:p>
          <a:p>
            <a:pPr>
              <a:buNone/>
            </a:pPr>
            <a:endParaRPr lang="it-IT" sz="14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Ore 18.15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prof. N. Cuomo del Dipartimento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Di Scienze dell'Educazione,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Facoltà di Pedagogia Speciale,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Università di Bologna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Ore 18.45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Collegamento  via skype con l’Avv.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S. Nocera  Vicepresidente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nazionale della F.I.S.H. e massimo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esperto nazionale dei diritti delle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persone disabili.</a:t>
            </a:r>
          </a:p>
          <a:p>
            <a:pPr>
              <a:buNone/>
            </a:pPr>
            <a:endParaRPr lang="it-IT" sz="14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Ore 19.15</a:t>
            </a:r>
          </a:p>
          <a:p>
            <a:pPr>
              <a:buNone/>
            </a:pPr>
            <a:r>
              <a:rPr lang="it-IT" sz="1400" dirty="0" smtClean="0">
                <a:solidFill>
                  <a:srgbClr val="0070C0"/>
                </a:solidFill>
              </a:rPr>
              <a:t>Buffet conclusivo</a:t>
            </a:r>
          </a:p>
          <a:p>
            <a:pPr>
              <a:buNone/>
            </a:pPr>
            <a:endParaRPr lang="it-IT" sz="1200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it-IT" sz="1200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it-IT" sz="1200" dirty="0" smtClean="0">
              <a:solidFill>
                <a:srgbClr val="0070C0"/>
              </a:solidFill>
            </a:endParaRPr>
          </a:p>
          <a:p>
            <a:pPr algn="ctr">
              <a:buNone/>
            </a:pPr>
            <a:endParaRPr lang="it-IT" sz="1600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it-IT" sz="1600" b="1" i="1" dirty="0" smtClean="0">
                <a:solidFill>
                  <a:srgbClr val="0070C0"/>
                </a:solidFill>
              </a:rPr>
              <a:t>Sabato 12 febbraio 2011</a:t>
            </a:r>
          </a:p>
          <a:p>
            <a:pPr algn="ctr">
              <a:buNone/>
            </a:pPr>
            <a:r>
              <a:rPr lang="it-IT" sz="1600" b="1" i="1" dirty="0" smtClean="0">
                <a:solidFill>
                  <a:srgbClr val="0070C0"/>
                </a:solidFill>
              </a:rPr>
              <a:t>Ore 17.00</a:t>
            </a:r>
          </a:p>
          <a:p>
            <a:pPr algn="ctr">
              <a:buNone/>
            </a:pPr>
            <a:r>
              <a:rPr lang="it-IT" sz="1600" b="1" i="1" dirty="0" smtClean="0">
                <a:solidFill>
                  <a:srgbClr val="0070C0"/>
                </a:solidFill>
              </a:rPr>
              <a:t>Monastero Santa Croce</a:t>
            </a:r>
          </a:p>
          <a:p>
            <a:pPr algn="ctr">
              <a:buNone/>
            </a:pPr>
            <a:r>
              <a:rPr lang="it-IT" sz="1600" b="1" i="1" dirty="0" smtClean="0">
                <a:solidFill>
                  <a:srgbClr val="0070C0"/>
                </a:solidFill>
              </a:rPr>
              <a:t>Via Giulio Frisari, 5 Bisceglie</a:t>
            </a:r>
          </a:p>
          <a:p>
            <a:pPr algn="ctr">
              <a:buNone/>
            </a:pPr>
            <a:endParaRPr lang="it-IT" sz="1600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it-IT" sz="1200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it-IT" sz="1200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it-IT" sz="1200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it-IT" sz="12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it-IT" sz="1200" dirty="0" smtClean="0">
                <a:solidFill>
                  <a:srgbClr val="0070C0"/>
                </a:solidFill>
              </a:rPr>
              <a:t>Per ulteriori informazioni:</a:t>
            </a:r>
          </a:p>
          <a:p>
            <a:pPr>
              <a:buNone/>
            </a:pPr>
            <a:r>
              <a:rPr lang="it-IT" sz="1200" dirty="0" smtClean="0">
                <a:solidFill>
                  <a:srgbClr val="0070C0"/>
                </a:solidFill>
              </a:rPr>
              <a:t>P. Taccarelli 393/9136562</a:t>
            </a:r>
          </a:p>
          <a:p>
            <a:pPr>
              <a:buNone/>
            </a:pPr>
            <a:r>
              <a:rPr lang="it-IT" sz="1200" dirty="0" smtClean="0">
                <a:solidFill>
                  <a:srgbClr val="0070C0"/>
                </a:solidFill>
              </a:rPr>
              <a:t>xfragile.puglia@libero.it</a:t>
            </a:r>
          </a:p>
        </p:txBody>
      </p:sp>
      <p:pic>
        <p:nvPicPr>
          <p:cNvPr id="6" name="Immagine 5" descr="http://www.xfragile.it/Simbolo%20Nazional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28604"/>
            <a:ext cx="86409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142</Words>
  <Application>Microsoft Office PowerPoint</Application>
  <PresentationFormat>Presentazione su schermo (4:3)</PresentationFormat>
  <Paragraphs>51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Equinozio</vt:lpstr>
      <vt:lpstr>                      Associazione                       Sindrome X Fragile                         Puglia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Associazione                       Sindrome X Fragile                         Puglia</dc:title>
  <dc:creator>asus</dc:creator>
  <cp:lastModifiedBy>asus</cp:lastModifiedBy>
  <cp:revision>2</cp:revision>
  <dcterms:modified xsi:type="dcterms:W3CDTF">2011-01-26T07:35:31Z</dcterms:modified>
</cp:coreProperties>
</file>